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5" r:id="rId45"/>
    <p:sldId id="90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4" autoAdjust="0"/>
    <p:restoredTop sz="94884"/>
  </p:normalViewPr>
  <p:slideViewPr>
    <p:cSldViewPr snapToGrid="0" snapToObjects="1" showGuides="1">
      <p:cViewPr varScale="1">
        <p:scale>
          <a:sx n="143" d="100"/>
          <a:sy n="143" d="100"/>
        </p:scale>
        <p:origin x="10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1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-teaching-goose/2022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3.jpe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60.png"/><Relationship Id="rId4" Type="http://schemas.openxmlformats.org/officeDocument/2006/relationships/image" Target="../media/image53.jpe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forms.gle/z81HitwFXXSqWqoa6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583186" y="3429000"/>
            <a:ext cx="653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343835" y="23568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https://forms.gle/z81HitwFXXSqWqoa6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481"/>
            <a:ext cx="4643718" cy="24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5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5021</TotalTime>
  <Words>928</Words>
  <Application>Microsoft Macintosh PowerPoint</Application>
  <PresentationFormat>On-screen Show (4:3)</PresentationFormat>
  <Paragraphs>256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 Branch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733</cp:revision>
  <cp:lastPrinted>2016-02-10T20:19:12Z</cp:lastPrinted>
  <dcterms:created xsi:type="dcterms:W3CDTF">2014-10-14T00:51:43Z</dcterms:created>
  <dcterms:modified xsi:type="dcterms:W3CDTF">2022-12-24T02:52:45Z</dcterms:modified>
</cp:coreProperties>
</file>